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2"/>
    <p:sldId id="260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E2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2" d="100"/>
          <a:sy n="152" d="100"/>
        </p:scale>
        <p:origin x="604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2026/5/9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CFFBA-7145-4D39-967C-A9AC697B6E06}" type="datetimeFigureOut">
              <a:rPr lang="zh-CN" altLang="en-US" smtClean="0"/>
              <a:t>2026/5/9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C9AF-424E-49F0-AB88-850347AF789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CFFBA-7145-4D39-967C-A9AC697B6E06}" type="datetimeFigureOut">
              <a:rPr lang="zh-CN" altLang="en-US" smtClean="0"/>
              <a:t>2026/5/9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C9AF-424E-49F0-AB88-850347AF789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CFFBA-7145-4D39-967C-A9AC697B6E06}" type="datetimeFigureOut">
              <a:rPr lang="zh-CN" altLang="en-US" smtClean="0"/>
              <a:t>2026/5/9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C9AF-424E-49F0-AB88-850347AF789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CFFBA-7145-4D39-967C-A9AC697B6E06}" type="datetimeFigureOut">
              <a:rPr lang="zh-CN" altLang="en-US" smtClean="0"/>
              <a:t>2026/5/9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C9AF-424E-49F0-AB88-850347AF789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CFFBA-7145-4D39-967C-A9AC697B6E06}" type="datetimeFigureOut">
              <a:rPr lang="zh-CN" altLang="en-US" smtClean="0"/>
              <a:t>2026/5/9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C9AF-424E-49F0-AB88-850347AF789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CFFBA-7145-4D39-967C-A9AC697B6E06}" type="datetimeFigureOut">
              <a:rPr lang="zh-CN" altLang="en-US" smtClean="0"/>
              <a:t>2026/5/9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C9AF-424E-49F0-AB88-850347AF789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CFFBA-7145-4D39-967C-A9AC697B6E06}" type="datetimeFigureOut">
              <a:rPr lang="zh-CN" altLang="en-US" smtClean="0"/>
              <a:t>2026/5/9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C9AF-424E-49F0-AB88-850347AF789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CFFBA-7145-4D39-967C-A9AC697B6E06}" type="datetimeFigureOut">
              <a:rPr lang="zh-CN" altLang="en-US" smtClean="0"/>
              <a:t>2026/5/9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C9AF-424E-49F0-AB88-850347AF789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CFFBA-7145-4D39-967C-A9AC697B6E06}" type="datetimeFigureOut">
              <a:rPr lang="zh-CN" altLang="en-US" smtClean="0"/>
              <a:t>2026/5/9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C9AF-424E-49F0-AB88-850347AF789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CFFBA-7145-4D39-967C-A9AC697B6E06}" type="datetimeFigureOut">
              <a:rPr lang="zh-CN" altLang="en-US" smtClean="0"/>
              <a:t>2026/5/9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C9AF-424E-49F0-AB88-850347AF789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CFFBA-7145-4D39-967C-A9AC697B6E06}" type="datetimeFigureOut">
              <a:rPr lang="zh-CN" altLang="en-US" smtClean="0"/>
              <a:t>2026/5/9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C9AF-424E-49F0-AB88-850347AF789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CFFBA-7145-4D39-967C-A9AC697B6E06}" type="datetimeFigureOut">
              <a:rPr lang="zh-CN" altLang="en-US" smtClean="0"/>
              <a:t>2026/5/9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0C9AF-424E-49F0-AB88-850347AF789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54246AB8-2EC6-7217-ABB2-653F618AE18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434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E790F4F5-F763-C8A5-A61B-3C151038D0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178"/>
            <a:ext cx="12207972" cy="686617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宽屏</PresentationFormat>
  <Paragraphs>0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7" baseType="lpstr">
      <vt:lpstr>等线</vt:lpstr>
      <vt:lpstr>等线 Light</vt:lpstr>
      <vt:lpstr>Arial</vt:lpstr>
      <vt:lpstr>Calibri</vt:lpstr>
      <vt:lpstr>Office 主题​​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启昌 鲁</dc:creator>
  <cp:lastModifiedBy>AN</cp:lastModifiedBy>
  <cp:revision>25</cp:revision>
  <dcterms:created xsi:type="dcterms:W3CDTF">2026-04-22T08:55:00Z</dcterms:created>
  <dcterms:modified xsi:type="dcterms:W3CDTF">2026-05-09T01:55:47Z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2052-12.1.0.25865</vt:lpwstr>
  </property>
  <property fmtid="{D5CDD505-2E9C-101B-9397-08002B2CF9AE}" pid="3" name="ICV">
    <vt:lpwstr>808FE0F9CCF944DAA5554B7F96D465DC_13</vt:lpwstr>
  </property>
</Properties>
</file>